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7" r:id="rId4"/>
    <p:sldId id="257" r:id="rId5"/>
    <p:sldId id="258" r:id="rId6"/>
    <p:sldId id="259" r:id="rId7"/>
    <p:sldId id="270" r:id="rId8"/>
    <p:sldId id="260" r:id="rId9"/>
    <p:sldId id="271" r:id="rId10"/>
    <p:sldId id="261" r:id="rId11"/>
    <p:sldId id="264" r:id="rId12"/>
    <p:sldId id="268" r:id="rId13"/>
    <p:sldId id="266" r:id="rId14"/>
    <p:sldId id="265" r:id="rId15"/>
    <p:sldId id="263" r:id="rId16"/>
    <p:sldId id="272" r:id="rId17"/>
    <p:sldId id="274" r:id="rId18"/>
    <p:sldId id="26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49C81C-5B8F-45E9-B3C3-6368487B5B50}" v="179" dt="2025-12-15T18:03:54.0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deněk Krabs" userId="9a77b2fe-04c7-4ea5-9b26-4bd85db689ed" providerId="ADAL" clId="{269CDFCD-F1A8-45E8-8368-DAED54DDD751}"/>
    <pc:docChg chg="undo custSel addSld delSld modSld modShowInfo">
      <pc:chgData name="Zdeněk Krabs" userId="9a77b2fe-04c7-4ea5-9b26-4bd85db689ed" providerId="ADAL" clId="{269CDFCD-F1A8-45E8-8368-DAED54DDD751}" dt="2025-12-16T15:08:29.956" v="781" actId="20577"/>
      <pc:docMkLst>
        <pc:docMk/>
      </pc:docMkLst>
      <pc:sldChg chg="addSp delSp modSp mod">
        <pc:chgData name="Zdeněk Krabs" userId="9a77b2fe-04c7-4ea5-9b26-4bd85db689ed" providerId="ADAL" clId="{269CDFCD-F1A8-45E8-8368-DAED54DDD751}" dt="2025-12-15T18:07:04.492" v="779" actId="20577"/>
        <pc:sldMkLst>
          <pc:docMk/>
          <pc:sldMk cId="2687817559" sldId="256"/>
        </pc:sldMkLst>
        <pc:spChg chg="mod">
          <ac:chgData name="Zdeněk Krabs" userId="9a77b2fe-04c7-4ea5-9b26-4bd85db689ed" providerId="ADAL" clId="{269CDFCD-F1A8-45E8-8368-DAED54DDD751}" dt="2025-12-15T18:07:04.492" v="779" actId="20577"/>
          <ac:spMkLst>
            <pc:docMk/>
            <pc:sldMk cId="2687817559" sldId="256"/>
            <ac:spMk id="2" creationId="{00000000-0000-0000-0000-000000000000}"/>
          </ac:spMkLst>
        </pc:spChg>
        <pc:spChg chg="add del mod">
          <ac:chgData name="Zdeněk Krabs" userId="9a77b2fe-04c7-4ea5-9b26-4bd85db689ed" providerId="ADAL" clId="{269CDFCD-F1A8-45E8-8368-DAED54DDD751}" dt="2025-12-15T16:37:37.358" v="108" actId="403"/>
          <ac:spMkLst>
            <pc:docMk/>
            <pc:sldMk cId="2687817559" sldId="256"/>
            <ac:spMk id="3" creationId="{00000000-0000-0000-0000-000000000000}"/>
          </ac:spMkLst>
        </pc:spChg>
        <pc:spChg chg="add del mod">
          <ac:chgData name="Zdeněk Krabs" userId="9a77b2fe-04c7-4ea5-9b26-4bd85db689ed" providerId="ADAL" clId="{269CDFCD-F1A8-45E8-8368-DAED54DDD751}" dt="2025-12-15T16:37:20.644" v="104" actId="21"/>
          <ac:spMkLst>
            <pc:docMk/>
            <pc:sldMk cId="2687817559" sldId="256"/>
            <ac:spMk id="6" creationId="{18674597-9AE0-3F83-C6B1-2A2D78164254}"/>
          </ac:spMkLst>
        </pc:spChg>
      </pc:sldChg>
      <pc:sldChg chg="modSp modAnim">
        <pc:chgData name="Zdeněk Krabs" userId="9a77b2fe-04c7-4ea5-9b26-4bd85db689ed" providerId="ADAL" clId="{269CDFCD-F1A8-45E8-8368-DAED54DDD751}" dt="2025-12-15T17:01:29.798" v="257" actId="6549"/>
        <pc:sldMkLst>
          <pc:docMk/>
          <pc:sldMk cId="1406530947" sldId="257"/>
        </pc:sldMkLst>
        <pc:spChg chg="mod">
          <ac:chgData name="Zdeněk Krabs" userId="9a77b2fe-04c7-4ea5-9b26-4bd85db689ed" providerId="ADAL" clId="{269CDFCD-F1A8-45E8-8368-DAED54DDD751}" dt="2025-12-15T17:01:29.798" v="257" actId="6549"/>
          <ac:spMkLst>
            <pc:docMk/>
            <pc:sldMk cId="1406530947" sldId="257"/>
            <ac:spMk id="3" creationId="{00000000-0000-0000-0000-000000000000}"/>
          </ac:spMkLst>
        </pc:spChg>
      </pc:sldChg>
      <pc:sldChg chg="modSp mod modAnim">
        <pc:chgData name="Zdeněk Krabs" userId="9a77b2fe-04c7-4ea5-9b26-4bd85db689ed" providerId="ADAL" clId="{269CDFCD-F1A8-45E8-8368-DAED54DDD751}" dt="2025-12-15T17:51:28.208" v="685" actId="20577"/>
        <pc:sldMkLst>
          <pc:docMk/>
          <pc:sldMk cId="2176545504" sldId="258"/>
        </pc:sldMkLst>
        <pc:spChg chg="mod">
          <ac:chgData name="Zdeněk Krabs" userId="9a77b2fe-04c7-4ea5-9b26-4bd85db689ed" providerId="ADAL" clId="{269CDFCD-F1A8-45E8-8368-DAED54DDD751}" dt="2025-12-15T17:51:28.208" v="685" actId="20577"/>
          <ac:spMkLst>
            <pc:docMk/>
            <pc:sldMk cId="2176545504" sldId="258"/>
            <ac:spMk id="3" creationId="{00000000-0000-0000-0000-000000000000}"/>
          </ac:spMkLst>
        </pc:spChg>
      </pc:sldChg>
      <pc:sldChg chg="modSp mod modAnim">
        <pc:chgData name="Zdeněk Krabs" userId="9a77b2fe-04c7-4ea5-9b26-4bd85db689ed" providerId="ADAL" clId="{269CDFCD-F1A8-45E8-8368-DAED54DDD751}" dt="2025-12-15T17:14:07.634" v="329" actId="403"/>
        <pc:sldMkLst>
          <pc:docMk/>
          <pc:sldMk cId="2887595218" sldId="259"/>
        </pc:sldMkLst>
        <pc:spChg chg="mod">
          <ac:chgData name="Zdeněk Krabs" userId="9a77b2fe-04c7-4ea5-9b26-4bd85db689ed" providerId="ADAL" clId="{269CDFCD-F1A8-45E8-8368-DAED54DDD751}" dt="2025-12-15T17:14:07.634" v="329" actId="403"/>
          <ac:spMkLst>
            <pc:docMk/>
            <pc:sldMk cId="2887595218" sldId="259"/>
            <ac:spMk id="3" creationId="{00000000-0000-0000-0000-000000000000}"/>
          </ac:spMkLst>
        </pc:spChg>
      </pc:sldChg>
      <pc:sldChg chg="modSp mod modAnim">
        <pc:chgData name="Zdeněk Krabs" userId="9a77b2fe-04c7-4ea5-9b26-4bd85db689ed" providerId="ADAL" clId="{269CDFCD-F1A8-45E8-8368-DAED54DDD751}" dt="2025-12-15T17:18:38.199" v="352" actId="5793"/>
        <pc:sldMkLst>
          <pc:docMk/>
          <pc:sldMk cId="3999770122" sldId="260"/>
        </pc:sldMkLst>
        <pc:spChg chg="mod">
          <ac:chgData name="Zdeněk Krabs" userId="9a77b2fe-04c7-4ea5-9b26-4bd85db689ed" providerId="ADAL" clId="{269CDFCD-F1A8-45E8-8368-DAED54DDD751}" dt="2025-12-15T17:18:38.199" v="352" actId="5793"/>
          <ac:spMkLst>
            <pc:docMk/>
            <pc:sldMk cId="3999770122" sldId="260"/>
            <ac:spMk id="3" creationId="{00000000-0000-0000-0000-000000000000}"/>
          </ac:spMkLst>
        </pc:spChg>
      </pc:sldChg>
      <pc:sldChg chg="modSp">
        <pc:chgData name="Zdeněk Krabs" userId="9a77b2fe-04c7-4ea5-9b26-4bd85db689ed" providerId="ADAL" clId="{269CDFCD-F1A8-45E8-8368-DAED54DDD751}" dt="2025-12-15T17:20:44.161" v="376" actId="113"/>
        <pc:sldMkLst>
          <pc:docMk/>
          <pc:sldMk cId="1620293899" sldId="261"/>
        </pc:sldMkLst>
        <pc:spChg chg="mod">
          <ac:chgData name="Zdeněk Krabs" userId="9a77b2fe-04c7-4ea5-9b26-4bd85db689ed" providerId="ADAL" clId="{269CDFCD-F1A8-45E8-8368-DAED54DDD751}" dt="2025-12-15T17:20:44.161" v="376" actId="113"/>
          <ac:spMkLst>
            <pc:docMk/>
            <pc:sldMk cId="1620293899" sldId="261"/>
            <ac:spMk id="3" creationId="{00000000-0000-0000-0000-000000000000}"/>
          </ac:spMkLst>
        </pc:spChg>
      </pc:sldChg>
      <pc:sldChg chg="addSp modSp mod">
        <pc:chgData name="Zdeněk Krabs" userId="9a77b2fe-04c7-4ea5-9b26-4bd85db689ed" providerId="ADAL" clId="{269CDFCD-F1A8-45E8-8368-DAED54DDD751}" dt="2025-12-15T18:04:50.719" v="777" actId="404"/>
        <pc:sldMkLst>
          <pc:docMk/>
          <pc:sldMk cId="3711311367" sldId="262"/>
        </pc:sldMkLst>
        <pc:spChg chg="mod">
          <ac:chgData name="Zdeněk Krabs" userId="9a77b2fe-04c7-4ea5-9b26-4bd85db689ed" providerId="ADAL" clId="{269CDFCD-F1A8-45E8-8368-DAED54DDD751}" dt="2025-12-15T18:04:50.719" v="777" actId="404"/>
          <ac:spMkLst>
            <pc:docMk/>
            <pc:sldMk cId="3711311367" sldId="262"/>
            <ac:spMk id="2" creationId="{00000000-0000-0000-0000-000000000000}"/>
          </ac:spMkLst>
        </pc:spChg>
        <pc:spChg chg="mod">
          <ac:chgData name="Zdeněk Krabs" userId="9a77b2fe-04c7-4ea5-9b26-4bd85db689ed" providerId="ADAL" clId="{269CDFCD-F1A8-45E8-8368-DAED54DDD751}" dt="2025-12-15T18:03:41.493" v="770" actId="27636"/>
          <ac:spMkLst>
            <pc:docMk/>
            <pc:sldMk cId="3711311367" sldId="262"/>
            <ac:spMk id="3" creationId="{00000000-0000-0000-0000-000000000000}"/>
          </ac:spMkLst>
        </pc:spChg>
        <pc:picChg chg="add mod">
          <ac:chgData name="Zdeněk Krabs" userId="9a77b2fe-04c7-4ea5-9b26-4bd85db689ed" providerId="ADAL" clId="{269CDFCD-F1A8-45E8-8368-DAED54DDD751}" dt="2025-12-15T18:04:38.201" v="776" actId="1076"/>
          <ac:picMkLst>
            <pc:docMk/>
            <pc:sldMk cId="3711311367" sldId="262"/>
            <ac:picMk id="5" creationId="{A5D334BD-069D-121D-B1DC-EE3C20B8A21A}"/>
          </ac:picMkLst>
        </pc:picChg>
      </pc:sldChg>
      <pc:sldChg chg="modSp mod modAnim">
        <pc:chgData name="Zdeněk Krabs" userId="9a77b2fe-04c7-4ea5-9b26-4bd85db689ed" providerId="ADAL" clId="{269CDFCD-F1A8-45E8-8368-DAED54DDD751}" dt="2025-12-15T17:49:29.060" v="678" actId="20577"/>
        <pc:sldMkLst>
          <pc:docMk/>
          <pc:sldMk cId="3358394385" sldId="263"/>
        </pc:sldMkLst>
        <pc:spChg chg="mod">
          <ac:chgData name="Zdeněk Krabs" userId="9a77b2fe-04c7-4ea5-9b26-4bd85db689ed" providerId="ADAL" clId="{269CDFCD-F1A8-45E8-8368-DAED54DDD751}" dt="2025-12-15T17:49:29.060" v="678" actId="20577"/>
          <ac:spMkLst>
            <pc:docMk/>
            <pc:sldMk cId="3358394385" sldId="263"/>
            <ac:spMk id="3" creationId="{00000000-0000-0000-0000-000000000000}"/>
          </ac:spMkLst>
        </pc:spChg>
      </pc:sldChg>
      <pc:sldChg chg="modSp modAnim">
        <pc:chgData name="Zdeněk Krabs" userId="9a77b2fe-04c7-4ea5-9b26-4bd85db689ed" providerId="ADAL" clId="{269CDFCD-F1A8-45E8-8368-DAED54DDD751}" dt="2025-12-15T17:55:06.865" v="686" actId="113"/>
        <pc:sldMkLst>
          <pc:docMk/>
          <pc:sldMk cId="1219175416" sldId="264"/>
        </pc:sldMkLst>
        <pc:spChg chg="mod">
          <ac:chgData name="Zdeněk Krabs" userId="9a77b2fe-04c7-4ea5-9b26-4bd85db689ed" providerId="ADAL" clId="{269CDFCD-F1A8-45E8-8368-DAED54DDD751}" dt="2025-12-15T17:55:06.865" v="686" actId="113"/>
          <ac:spMkLst>
            <pc:docMk/>
            <pc:sldMk cId="1219175416" sldId="264"/>
            <ac:spMk id="3" creationId="{00000000-0000-0000-0000-000000000000}"/>
          </ac:spMkLst>
        </pc:spChg>
      </pc:sldChg>
      <pc:sldChg chg="modSp mod modAnim">
        <pc:chgData name="Zdeněk Krabs" userId="9a77b2fe-04c7-4ea5-9b26-4bd85db689ed" providerId="ADAL" clId="{269CDFCD-F1A8-45E8-8368-DAED54DDD751}" dt="2025-12-15T16:31:13.512" v="96" actId="6549"/>
        <pc:sldMkLst>
          <pc:docMk/>
          <pc:sldMk cId="774091767" sldId="265"/>
        </pc:sldMkLst>
        <pc:spChg chg="mod">
          <ac:chgData name="Zdeněk Krabs" userId="9a77b2fe-04c7-4ea5-9b26-4bd85db689ed" providerId="ADAL" clId="{269CDFCD-F1A8-45E8-8368-DAED54DDD751}" dt="2025-12-15T16:31:13.512" v="96" actId="6549"/>
          <ac:spMkLst>
            <pc:docMk/>
            <pc:sldMk cId="774091767" sldId="265"/>
            <ac:spMk id="3" creationId="{1C4D7339-342E-4C22-BD8F-E70B7722562F}"/>
          </ac:spMkLst>
        </pc:spChg>
      </pc:sldChg>
      <pc:sldChg chg="modSp modAnim">
        <pc:chgData name="Zdeněk Krabs" userId="9a77b2fe-04c7-4ea5-9b26-4bd85db689ed" providerId="ADAL" clId="{269CDFCD-F1A8-45E8-8368-DAED54DDD751}" dt="2025-12-15T17:05:04.724" v="291" actId="20577"/>
        <pc:sldMkLst>
          <pc:docMk/>
          <pc:sldMk cId="3735764357" sldId="267"/>
        </pc:sldMkLst>
        <pc:spChg chg="mod">
          <ac:chgData name="Zdeněk Krabs" userId="9a77b2fe-04c7-4ea5-9b26-4bd85db689ed" providerId="ADAL" clId="{269CDFCD-F1A8-45E8-8368-DAED54DDD751}" dt="2025-12-15T17:05:04.724" v="291" actId="20577"/>
          <ac:spMkLst>
            <pc:docMk/>
            <pc:sldMk cId="3735764357" sldId="267"/>
            <ac:spMk id="3" creationId="{00000000-0000-0000-0000-000000000000}"/>
          </ac:spMkLst>
        </pc:spChg>
      </pc:sldChg>
      <pc:sldChg chg="modSp modAnim">
        <pc:chgData name="Zdeněk Krabs" userId="9a77b2fe-04c7-4ea5-9b26-4bd85db689ed" providerId="ADAL" clId="{269CDFCD-F1A8-45E8-8368-DAED54DDD751}" dt="2025-12-15T17:23:10.667" v="381" actId="113"/>
        <pc:sldMkLst>
          <pc:docMk/>
          <pc:sldMk cId="2622981559" sldId="268"/>
        </pc:sldMkLst>
        <pc:spChg chg="mod">
          <ac:chgData name="Zdeněk Krabs" userId="9a77b2fe-04c7-4ea5-9b26-4bd85db689ed" providerId="ADAL" clId="{269CDFCD-F1A8-45E8-8368-DAED54DDD751}" dt="2025-12-15T17:23:10.667" v="381" actId="113"/>
          <ac:spMkLst>
            <pc:docMk/>
            <pc:sldMk cId="2622981559" sldId="268"/>
            <ac:spMk id="3" creationId="{F2DFF576-6ABE-4A00-870B-657E807D26AC}"/>
          </ac:spMkLst>
        </pc:spChg>
      </pc:sldChg>
      <pc:sldChg chg="addSp delSp modSp new mod chgLayout">
        <pc:chgData name="Zdeněk Krabs" userId="9a77b2fe-04c7-4ea5-9b26-4bd85db689ed" providerId="ADAL" clId="{269CDFCD-F1A8-45E8-8368-DAED54DDD751}" dt="2025-12-15T17:47:44.397" v="674" actId="20577"/>
        <pc:sldMkLst>
          <pc:docMk/>
          <pc:sldMk cId="2751967086" sldId="269"/>
        </pc:sldMkLst>
        <pc:spChg chg="del">
          <ac:chgData name="Zdeněk Krabs" userId="9a77b2fe-04c7-4ea5-9b26-4bd85db689ed" providerId="ADAL" clId="{269CDFCD-F1A8-45E8-8368-DAED54DDD751}" dt="2025-12-15T16:38:38.514" v="110" actId="700"/>
          <ac:spMkLst>
            <pc:docMk/>
            <pc:sldMk cId="2751967086" sldId="269"/>
            <ac:spMk id="2" creationId="{0EE2FA37-6D5D-EE4F-947B-CC637458B97F}"/>
          </ac:spMkLst>
        </pc:spChg>
        <pc:spChg chg="del">
          <ac:chgData name="Zdeněk Krabs" userId="9a77b2fe-04c7-4ea5-9b26-4bd85db689ed" providerId="ADAL" clId="{269CDFCD-F1A8-45E8-8368-DAED54DDD751}" dt="2025-12-15T16:38:38.514" v="110" actId="700"/>
          <ac:spMkLst>
            <pc:docMk/>
            <pc:sldMk cId="2751967086" sldId="269"/>
            <ac:spMk id="3" creationId="{DA07E1D1-0D07-E696-7973-F26115500DE6}"/>
          </ac:spMkLst>
        </pc:spChg>
        <pc:spChg chg="add mod ord">
          <ac:chgData name="Zdeněk Krabs" userId="9a77b2fe-04c7-4ea5-9b26-4bd85db689ed" providerId="ADAL" clId="{269CDFCD-F1A8-45E8-8368-DAED54DDD751}" dt="2025-12-15T16:41:28.993" v="134" actId="20577"/>
          <ac:spMkLst>
            <pc:docMk/>
            <pc:sldMk cId="2751967086" sldId="269"/>
            <ac:spMk id="4" creationId="{ADD78E55-9439-E15B-4FA4-6E014E26FE69}"/>
          </ac:spMkLst>
        </pc:spChg>
        <pc:spChg chg="add mod ord">
          <ac:chgData name="Zdeněk Krabs" userId="9a77b2fe-04c7-4ea5-9b26-4bd85db689ed" providerId="ADAL" clId="{269CDFCD-F1A8-45E8-8368-DAED54DDD751}" dt="2025-12-15T17:47:44.397" v="674" actId="20577"/>
          <ac:spMkLst>
            <pc:docMk/>
            <pc:sldMk cId="2751967086" sldId="269"/>
            <ac:spMk id="5" creationId="{B25B6E13-DE34-5333-9597-9B79AB66AD25}"/>
          </ac:spMkLst>
        </pc:spChg>
      </pc:sldChg>
      <pc:sldChg chg="del">
        <pc:chgData name="Zdeněk Krabs" userId="9a77b2fe-04c7-4ea5-9b26-4bd85db689ed" providerId="ADAL" clId="{269CDFCD-F1A8-45E8-8368-DAED54DDD751}" dt="2025-12-15T16:32:46.837" v="97" actId="47"/>
        <pc:sldMkLst>
          <pc:docMk/>
          <pc:sldMk cId="4073997657" sldId="269"/>
        </pc:sldMkLst>
      </pc:sldChg>
      <pc:sldChg chg="modSp add mod modAnim">
        <pc:chgData name="Zdeněk Krabs" userId="9a77b2fe-04c7-4ea5-9b26-4bd85db689ed" providerId="ADAL" clId="{269CDFCD-F1A8-45E8-8368-DAED54DDD751}" dt="2025-12-15T17:15:22.324" v="335"/>
        <pc:sldMkLst>
          <pc:docMk/>
          <pc:sldMk cId="3873779543" sldId="270"/>
        </pc:sldMkLst>
        <pc:spChg chg="mod">
          <ac:chgData name="Zdeněk Krabs" userId="9a77b2fe-04c7-4ea5-9b26-4bd85db689ed" providerId="ADAL" clId="{269CDFCD-F1A8-45E8-8368-DAED54DDD751}" dt="2025-12-15T17:15:22.324" v="335"/>
          <ac:spMkLst>
            <pc:docMk/>
            <pc:sldMk cId="3873779543" sldId="270"/>
            <ac:spMk id="3" creationId="{A412C7BB-E8F1-1954-19D3-3632DA3DE698}"/>
          </ac:spMkLst>
        </pc:spChg>
      </pc:sldChg>
      <pc:sldChg chg="modSp add mod modAnim">
        <pc:chgData name="Zdeněk Krabs" userId="9a77b2fe-04c7-4ea5-9b26-4bd85db689ed" providerId="ADAL" clId="{269CDFCD-F1A8-45E8-8368-DAED54DDD751}" dt="2025-12-15T17:19:30.155" v="375" actId="404"/>
        <pc:sldMkLst>
          <pc:docMk/>
          <pc:sldMk cId="367925984" sldId="271"/>
        </pc:sldMkLst>
        <pc:spChg chg="mod">
          <ac:chgData name="Zdeněk Krabs" userId="9a77b2fe-04c7-4ea5-9b26-4bd85db689ed" providerId="ADAL" clId="{269CDFCD-F1A8-45E8-8368-DAED54DDD751}" dt="2025-12-15T17:19:30.155" v="375" actId="404"/>
          <ac:spMkLst>
            <pc:docMk/>
            <pc:sldMk cId="367925984" sldId="271"/>
            <ac:spMk id="3" creationId="{DDAB859F-2B55-A637-C0B7-11A325C90F73}"/>
          </ac:spMkLst>
        </pc:spChg>
      </pc:sldChg>
      <pc:sldChg chg="modSp new mod">
        <pc:chgData name="Zdeněk Krabs" userId="9a77b2fe-04c7-4ea5-9b26-4bd85db689ed" providerId="ADAL" clId="{269CDFCD-F1A8-45E8-8368-DAED54DDD751}" dt="2025-12-16T15:08:29.956" v="781" actId="20577"/>
        <pc:sldMkLst>
          <pc:docMk/>
          <pc:sldMk cId="2289241036" sldId="272"/>
        </pc:sldMkLst>
        <pc:spChg chg="mod">
          <ac:chgData name="Zdeněk Krabs" userId="9a77b2fe-04c7-4ea5-9b26-4bd85db689ed" providerId="ADAL" clId="{269CDFCD-F1A8-45E8-8368-DAED54DDD751}" dt="2025-12-15T17:25:31.101" v="422" actId="20577"/>
          <ac:spMkLst>
            <pc:docMk/>
            <pc:sldMk cId="2289241036" sldId="272"/>
            <ac:spMk id="2" creationId="{38B96E38-BD0D-521B-3832-D87EA5871AE6}"/>
          </ac:spMkLst>
        </pc:spChg>
        <pc:spChg chg="mod">
          <ac:chgData name="Zdeněk Krabs" userId="9a77b2fe-04c7-4ea5-9b26-4bd85db689ed" providerId="ADAL" clId="{269CDFCD-F1A8-45E8-8368-DAED54DDD751}" dt="2025-12-16T15:08:29.956" v="781" actId="20577"/>
          <ac:spMkLst>
            <pc:docMk/>
            <pc:sldMk cId="2289241036" sldId="272"/>
            <ac:spMk id="3" creationId="{55F1ED12-45F1-8822-CAE1-5084867BF938}"/>
          </ac:spMkLst>
        </pc:spChg>
      </pc:sldChg>
      <pc:sldChg chg="modSp new del mod">
        <pc:chgData name="Zdeněk Krabs" userId="9a77b2fe-04c7-4ea5-9b26-4bd85db689ed" providerId="ADAL" clId="{269CDFCD-F1A8-45E8-8368-DAED54DDD751}" dt="2025-12-15T17:59:06.983" v="695" actId="47"/>
        <pc:sldMkLst>
          <pc:docMk/>
          <pc:sldMk cId="2208447446" sldId="273"/>
        </pc:sldMkLst>
        <pc:spChg chg="mod">
          <ac:chgData name="Zdeněk Krabs" userId="9a77b2fe-04c7-4ea5-9b26-4bd85db689ed" providerId="ADAL" clId="{269CDFCD-F1A8-45E8-8368-DAED54DDD751}" dt="2025-12-15T17:42:16.210" v="617" actId="20577"/>
          <ac:spMkLst>
            <pc:docMk/>
            <pc:sldMk cId="2208447446" sldId="273"/>
            <ac:spMk id="2" creationId="{F16AEC0D-9BEB-A75D-8B4C-F16AB7F01366}"/>
          </ac:spMkLst>
        </pc:spChg>
        <pc:spChg chg="mod">
          <ac:chgData name="Zdeněk Krabs" userId="9a77b2fe-04c7-4ea5-9b26-4bd85db689ed" providerId="ADAL" clId="{269CDFCD-F1A8-45E8-8368-DAED54DDD751}" dt="2025-12-15T17:43:57.549" v="620" actId="403"/>
          <ac:spMkLst>
            <pc:docMk/>
            <pc:sldMk cId="2208447446" sldId="273"/>
            <ac:spMk id="3" creationId="{7EBF01D2-2A45-05C7-29A6-57E93ADB8124}"/>
          </ac:spMkLst>
        </pc:spChg>
      </pc:sldChg>
      <pc:sldChg chg="modSp add mod modAnim">
        <pc:chgData name="Zdeněk Krabs" userId="9a77b2fe-04c7-4ea5-9b26-4bd85db689ed" providerId="ADAL" clId="{269CDFCD-F1A8-45E8-8368-DAED54DDD751}" dt="2025-12-15T17:58:56.964" v="694" actId="403"/>
        <pc:sldMkLst>
          <pc:docMk/>
          <pc:sldMk cId="14121908" sldId="274"/>
        </pc:sldMkLst>
        <pc:spChg chg="mod">
          <ac:chgData name="Zdeněk Krabs" userId="9a77b2fe-04c7-4ea5-9b26-4bd85db689ed" providerId="ADAL" clId="{269CDFCD-F1A8-45E8-8368-DAED54DDD751}" dt="2025-12-15T17:58:22.782" v="690"/>
          <ac:spMkLst>
            <pc:docMk/>
            <pc:sldMk cId="14121908" sldId="274"/>
            <ac:spMk id="2" creationId="{07289649-C0E0-64E7-9DAA-C7CB8C32BB01}"/>
          </ac:spMkLst>
        </pc:spChg>
        <pc:spChg chg="mod">
          <ac:chgData name="Zdeněk Krabs" userId="9a77b2fe-04c7-4ea5-9b26-4bd85db689ed" providerId="ADAL" clId="{269CDFCD-F1A8-45E8-8368-DAED54DDD751}" dt="2025-12-15T17:58:56.964" v="694" actId="403"/>
          <ac:spMkLst>
            <pc:docMk/>
            <pc:sldMk cId="14121908" sldId="274"/>
            <ac:spMk id="3" creationId="{74D9E2AD-8E13-C4AD-EC3B-371DBB078D0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12/16/2025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mailto:krabs.zdenek@ssams.cz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cs-CZ" sz="3200" b="0" i="0" u="none" strike="noStrike" kern="1200" cap="all" spc="0" normalizeH="0" baseline="0" noProof="0" dirty="0" err="1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ODBORNý</a:t>
            </a:r>
            <a:r>
              <a:rPr lang="cs-CZ" sz="3200" cap="all" dirty="0">
                <a:solidFill>
                  <a:srgbClr val="1E5155">
                    <a:lumMod val="40000"/>
                    <a:lumOff val="60000"/>
                  </a:srgbClr>
                </a:solidFill>
                <a:latin typeface="Century Gothic" panose="020B0502020202020204"/>
              </a:rPr>
              <a:t> </a:t>
            </a:r>
            <a:r>
              <a:rPr kumimoji="0" lang="cs-CZ" sz="3200" b="0" i="0" u="none" strike="noStrike" kern="1200" cap="all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seminář </a:t>
            </a:r>
            <a:br>
              <a:rPr kumimoji="0" lang="cs-CZ" sz="2000" b="0" i="0" u="none" strike="noStrike" kern="1200" cap="all" spc="0" normalizeH="0" baseline="0" noProof="0" dirty="0">
                <a:ln>
                  <a:noFill/>
                </a:ln>
                <a:solidFill>
                  <a:srgbClr val="1E5155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</a:br>
            <a:r>
              <a:rPr lang="cs-CZ" dirty="0"/>
              <a:t>ENERSOL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sz="3200" dirty="0"/>
              <a:t>16. 12. 2025</a:t>
            </a:r>
            <a:r>
              <a:rPr lang="cs-CZ" dirty="0"/>
              <a:t>									</a:t>
            </a:r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5735693" y="981076"/>
            <a:ext cx="299085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7817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259888" cy="4195481"/>
          </a:xfrm>
        </p:spPr>
        <p:txBody>
          <a:bodyPr>
            <a:normAutofit/>
          </a:bodyPr>
          <a:lstStyle/>
          <a:p>
            <a:r>
              <a:rPr lang="cs-CZ" sz="3200" dirty="0" err="1"/>
              <a:t>Enersol</a:t>
            </a:r>
            <a:r>
              <a:rPr lang="cs-CZ" sz="3200" dirty="0"/>
              <a:t> a praxe</a:t>
            </a:r>
          </a:p>
          <a:p>
            <a:pPr marL="0" indent="0">
              <a:buNone/>
            </a:pPr>
            <a:r>
              <a:rPr lang="cs-CZ" dirty="0"/>
              <a:t>Projekty pro kategorii </a:t>
            </a:r>
            <a:r>
              <a:rPr lang="cs-CZ" i="1" dirty="0" err="1"/>
              <a:t>Enersol</a:t>
            </a:r>
            <a:r>
              <a:rPr lang="cs-CZ" i="1" dirty="0"/>
              <a:t> a praxe</a:t>
            </a:r>
            <a:r>
              <a:rPr lang="cs-CZ" dirty="0"/>
              <a:t> vycházejí z </a:t>
            </a:r>
            <a:r>
              <a:rPr lang="cs-CZ" b="1" dirty="0"/>
              <a:t>prostředí reálné praxe </a:t>
            </a:r>
            <a:r>
              <a:rPr lang="cs-CZ" dirty="0"/>
              <a:t>daného regionu. Povinnou podmínkou je doložení spolupráce autora projektu s konkrétním odborníkem z praxe (zaměstnanec spolupracující firmy, investor, v případě projektu o vlastní rodinné investici jeden z rodičů). Tvorba modelu nebo výrobku je vítaným doplňkem, stejně tak ekonomické zhodnocení investice. Nezbytnou součástí projektu je vyjádření osobního názoru autora na přínos prezentované realizace pro udržitelnost rozvoje společnosti a na ekonomický přínos jejího provozu, případně jiný společenský význam. </a:t>
            </a:r>
          </a:p>
          <a:p>
            <a:pPr marL="0" indent="0">
              <a:buNone/>
            </a:pPr>
            <a:r>
              <a:rPr lang="cs-CZ" i="1" dirty="0">
                <a:solidFill>
                  <a:srgbClr val="FF0000"/>
                </a:solidFill>
              </a:rPr>
              <a:t>Pokud není splněna podmínka spolupráce s odborníkem z praxe, první odborná porota převede projekt do kategorie </a:t>
            </a:r>
            <a:r>
              <a:rPr lang="cs-CZ" i="1" dirty="0" err="1">
                <a:solidFill>
                  <a:srgbClr val="FF0000"/>
                </a:solidFill>
              </a:rPr>
              <a:t>Enersol</a:t>
            </a:r>
            <a:r>
              <a:rPr lang="cs-CZ" i="1" dirty="0">
                <a:solidFill>
                  <a:srgbClr val="FF0000"/>
                </a:solidFill>
              </a:rPr>
              <a:t> a inovace.</a:t>
            </a:r>
            <a:endParaRPr lang="cs-CZ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29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projektů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259888" cy="4195481"/>
          </a:xfrm>
        </p:spPr>
        <p:txBody>
          <a:bodyPr>
            <a:normAutofit/>
          </a:bodyPr>
          <a:lstStyle/>
          <a:p>
            <a:r>
              <a:rPr lang="cs-CZ" sz="3200" dirty="0" err="1"/>
              <a:t>Enersol</a:t>
            </a:r>
            <a:r>
              <a:rPr lang="cs-CZ" sz="3200" dirty="0"/>
              <a:t> a inovace</a:t>
            </a:r>
          </a:p>
          <a:p>
            <a:pPr marL="0" indent="0">
              <a:buNone/>
            </a:pPr>
            <a:r>
              <a:rPr lang="cs-CZ" dirty="0"/>
              <a:t>Projekty pro kategorii </a:t>
            </a:r>
            <a:r>
              <a:rPr lang="cs-CZ" i="1" dirty="0" err="1"/>
              <a:t>Enersol</a:t>
            </a:r>
            <a:r>
              <a:rPr lang="cs-CZ" i="1" dirty="0"/>
              <a:t> a inovace</a:t>
            </a:r>
            <a:r>
              <a:rPr lang="cs-CZ" dirty="0"/>
              <a:t> se zaměřují na </a:t>
            </a:r>
            <a:r>
              <a:rPr lang="cs-CZ" b="1" dirty="0"/>
              <a:t>získání informací o nových trendech</a:t>
            </a:r>
            <a:r>
              <a:rPr lang="cs-CZ" dirty="0"/>
              <a:t> v oblastech souvisejících s tématy řešenými v projektu </a:t>
            </a:r>
            <a:r>
              <a:rPr lang="cs-CZ" dirty="0" err="1"/>
              <a:t>Enersol</a:t>
            </a:r>
            <a:r>
              <a:rPr lang="cs-CZ" dirty="0"/>
              <a:t>. Obsah prací nemusí být vázán pouze na vlastní region, je možné zpracovat projekty na základě ověřitelných informací získaných z odborné literatury, odborných článků nebo z internetu. Nezbytnou součástí projektu je vyjádření osobního názoru autora na přínos prezentované skutečnosti, případně dopad na jeho region.</a:t>
            </a:r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9175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831968-5BD7-4F16-99A0-C544770B7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Kategorie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DFF576-6ABE-4A00-870B-657E807D26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3200" dirty="0" err="1"/>
              <a:t>Enersol</a:t>
            </a:r>
            <a:r>
              <a:rPr lang="cs-CZ" sz="3200" dirty="0"/>
              <a:t> a popularizace</a:t>
            </a:r>
          </a:p>
          <a:p>
            <a:pPr marL="0" indent="0">
              <a:buNone/>
            </a:pPr>
            <a:r>
              <a:rPr lang="cs-CZ" dirty="0"/>
              <a:t>Projekty pro kategorii </a:t>
            </a:r>
            <a:r>
              <a:rPr lang="cs-CZ" i="1" dirty="0" err="1"/>
              <a:t>Enersol</a:t>
            </a:r>
            <a:r>
              <a:rPr lang="cs-CZ" i="1" dirty="0"/>
              <a:t> a popularizace</a:t>
            </a:r>
            <a:r>
              <a:rPr lang="cs-CZ" dirty="0"/>
              <a:t> dávají svou obsahovou volností prostor žákům/žákyním </a:t>
            </a:r>
            <a:r>
              <a:rPr lang="cs-CZ" b="1" dirty="0"/>
              <a:t>všech typů středních škol</a:t>
            </a:r>
            <a:r>
              <a:rPr lang="cs-CZ" dirty="0"/>
              <a:t>, tedy i s netechnickým zaměřením. Cílem těchto projektů je </a:t>
            </a:r>
            <a:r>
              <a:rPr lang="cs-CZ" b="1" dirty="0"/>
              <a:t>propagace</a:t>
            </a:r>
            <a:r>
              <a:rPr lang="cs-CZ" dirty="0"/>
              <a:t> projektu </a:t>
            </a:r>
            <a:r>
              <a:rPr lang="cs-CZ" dirty="0" err="1"/>
              <a:t>Enersol</a:t>
            </a:r>
            <a:r>
              <a:rPr lang="cs-CZ" dirty="0"/>
              <a:t> a šíření jeho tematického obsahu mezi širokou veřejnost od nejmladší populace až po seniory. Nabízejí se nejrůznější formy: keramika, literární činnost, divadelní scénky, vzdělávací programy, propagační předměty, audiovizuální pořady, tvorba webových stránek, učební pomůcky …</a:t>
            </a:r>
          </a:p>
        </p:txBody>
      </p:sp>
    </p:spTree>
    <p:extLst>
      <p:ext uri="{BB962C8B-B14F-4D97-AF65-F5344CB8AC3E}">
        <p14:creationId xmlns:p14="http://schemas.microsoft.com/office/powerpoint/2010/main" val="262298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Hodnotící poroty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03312" y="2052918"/>
            <a:ext cx="9259888" cy="4195481"/>
          </a:xfrm>
        </p:spPr>
        <p:txBody>
          <a:bodyPr>
            <a:normAutofit/>
          </a:bodyPr>
          <a:lstStyle/>
          <a:p>
            <a:r>
              <a:rPr lang="cs-CZ" dirty="0"/>
              <a:t>Základní kolo – tříčlenná – v gesci RVC.</a:t>
            </a:r>
          </a:p>
          <a:p>
            <a:r>
              <a:rPr lang="cs-CZ" dirty="0"/>
              <a:t>Krajské kolo – tříčlenná – 2 porotci ze základního kola + předseda z NPI.</a:t>
            </a:r>
          </a:p>
          <a:p>
            <a:r>
              <a:rPr lang="cs-CZ" dirty="0"/>
              <a:t>Celostátní kolo – tříčlenná – zástupce NPI (předseda) + 2 členové – </a:t>
            </a:r>
          </a:p>
          <a:p>
            <a:pPr marL="0" indent="0">
              <a:buNone/>
            </a:pPr>
            <a:r>
              <a:rPr lang="cs-CZ" dirty="0"/>
              <a:t>     v gesci pořádajícího RVC.</a:t>
            </a:r>
          </a:p>
          <a:p>
            <a:r>
              <a:rPr lang="cs-CZ" dirty="0"/>
              <a:t>Mezinárodní nesoutěžní přehlídka – zástupce ČR, SR, Rakouska, </a:t>
            </a:r>
          </a:p>
          <a:p>
            <a:pPr marL="0" indent="0">
              <a:buNone/>
            </a:pPr>
            <a:r>
              <a:rPr lang="cs-CZ" dirty="0"/>
              <a:t>     případně další člen (v gesci pořádajícího).</a:t>
            </a:r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57735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EA266D-5A6F-45A1-BEFD-9BEB9B2BA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Prezentace projektů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C4D7339-342E-4C22-BD8F-E70B772256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43954"/>
            <a:ext cx="8947522" cy="4204446"/>
          </a:xfrm>
        </p:spPr>
        <p:txBody>
          <a:bodyPr>
            <a:normAutofit/>
          </a:bodyPr>
          <a:lstStyle/>
          <a:p>
            <a:r>
              <a:rPr lang="cs-CZ" dirty="0"/>
              <a:t>Krajská kola – </a:t>
            </a:r>
            <a:r>
              <a:rPr lang="cs-CZ" dirty="0" err="1"/>
              <a:t>power</a:t>
            </a:r>
            <a:r>
              <a:rPr lang="cs-CZ" dirty="0"/>
              <a:t> pointové prezentace, písemná forma práce</a:t>
            </a:r>
          </a:p>
          <a:p>
            <a:r>
              <a:rPr lang="cs-CZ" dirty="0"/>
              <a:t>Celostátní kolo – </a:t>
            </a:r>
            <a:r>
              <a:rPr lang="cs-CZ" dirty="0" err="1"/>
              <a:t>power</a:t>
            </a:r>
            <a:r>
              <a:rPr lang="cs-CZ" dirty="0"/>
              <a:t> pointové prezentace nejlepších prací </a:t>
            </a:r>
          </a:p>
          <a:p>
            <a:pPr marL="0" indent="0">
              <a:buNone/>
            </a:pPr>
            <a:r>
              <a:rPr lang="cs-CZ" dirty="0"/>
              <a:t>     z krajských kol</a:t>
            </a:r>
          </a:p>
          <a:p>
            <a:r>
              <a:rPr lang="cs-CZ" dirty="0"/>
              <a:t>Mezinárodní kolo (nesoutěžní) – prezentace v AJ včetně dvoujazyčných slidů </a:t>
            </a:r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EE906812-CE27-46BF-9CFC-314054FABD0A}"/>
              </a:ext>
            </a:extLst>
          </p:cNvPr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74091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Zajímavosti projektu a jejich podpora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400" dirty="0"/>
              <a:t>V současné době je projekt rozšířen v 10 krajích ČR.</a:t>
            </a:r>
          </a:p>
          <a:p>
            <a:r>
              <a:rPr lang="cs-CZ" sz="2400" dirty="0"/>
              <a:t>Nejúspěšnější kraje v 21-leté historii: Kraj Vysočina a Praha.</a:t>
            </a:r>
          </a:p>
          <a:p>
            <a:r>
              <a:rPr lang="cs-CZ" sz="2400" dirty="0"/>
              <a:t>Projekt podporují: MŽP, MŠMT, MPO a NPIČR, firmy.</a:t>
            </a:r>
          </a:p>
          <a:p>
            <a:r>
              <a:rPr lang="cs-CZ" sz="2400" dirty="0"/>
              <a:t>Regionálních kol se ročně účastní cca 300 žáků s 250 projekty.</a:t>
            </a:r>
          </a:p>
          <a:p>
            <a:r>
              <a:rPr lang="cs-CZ" sz="2400" dirty="0"/>
              <a:t>Mezinárodních kol se účastní žáci ze Slovenska (</a:t>
            </a:r>
            <a:r>
              <a:rPr lang="cs-CZ" sz="2400" dirty="0" err="1"/>
              <a:t>Enersol</a:t>
            </a:r>
            <a:r>
              <a:rPr lang="cs-CZ" sz="2400" dirty="0"/>
              <a:t> SK) a žáci</a:t>
            </a:r>
          </a:p>
          <a:p>
            <a:pPr marL="0" indent="0">
              <a:buNone/>
            </a:pPr>
            <a:r>
              <a:rPr lang="cs-CZ" sz="2400" dirty="0"/>
              <a:t>     z partnerských škol z Rakouska, Německa, Slovinska a 	Polska.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987863" y="245139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839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B96E38-BD0D-521B-3832-D87EA5871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Termíny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5F1ED12-45F1-8822-CAE1-5084867BF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2052918"/>
            <a:ext cx="10913285" cy="4195481"/>
          </a:xfrm>
        </p:spPr>
        <p:txBody>
          <a:bodyPr/>
          <a:lstStyle/>
          <a:p>
            <a:r>
              <a:rPr lang="cs-CZ" dirty="0"/>
              <a:t>Krajská přehlídka prací				4. 3. 2026, SŠ a MŠ, Liberec, Na Bojišti 759/15</a:t>
            </a:r>
          </a:p>
          <a:p>
            <a:r>
              <a:rPr lang="cs-CZ" dirty="0"/>
              <a:t>Termín pro odevzdání projektů:</a:t>
            </a:r>
            <a:r>
              <a:rPr lang="cs-CZ" b="1" dirty="0"/>
              <a:t> 	</a:t>
            </a:r>
            <a:r>
              <a:rPr lang="cs-CZ" b="1"/>
              <a:t>do 18. </a:t>
            </a:r>
            <a:r>
              <a:rPr lang="cs-CZ" b="1" dirty="0"/>
              <a:t>února 2026</a:t>
            </a:r>
            <a:endParaRPr lang="cs-CZ" dirty="0"/>
          </a:p>
          <a:p>
            <a:r>
              <a:rPr lang="cs-CZ" dirty="0"/>
              <a:t>Celostátní konference ENERSOL 	26. – 27. 3. 2026 Bystřice n. P.		</a:t>
            </a:r>
          </a:p>
        </p:txBody>
      </p:sp>
    </p:spTree>
    <p:extLst>
      <p:ext uri="{BB962C8B-B14F-4D97-AF65-F5344CB8AC3E}">
        <p14:creationId xmlns:p14="http://schemas.microsoft.com/office/powerpoint/2010/main" val="2289241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8EFCAC-6BA6-7420-7112-AB0E0FCF68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7289649-C0E0-64E7-9DAA-C7CB8C32B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Odborný seminář </a:t>
            </a:r>
            <a:br>
              <a:rPr lang="cs-CZ" dirty="0"/>
            </a:br>
            <a:r>
              <a:rPr lang="cs-CZ" dirty="0"/>
              <a:t>ENERSOL 2025 - 2026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4D9E2AD-8E13-C4AD-EC3B-371DBB078D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Program – přednášející:</a:t>
            </a:r>
            <a:endParaRPr lang="cs-CZ" sz="2400" dirty="0"/>
          </a:p>
          <a:p>
            <a:pPr marL="0" indent="0">
              <a:buNone/>
            </a:pPr>
            <a:r>
              <a:rPr lang="cs-CZ" sz="2400" b="1" dirty="0"/>
              <a:t>1. RNDr. Bohumil Kotlík, Ph.D., Státní zdravotní ústav</a:t>
            </a:r>
            <a:r>
              <a:rPr lang="cs-CZ" sz="2400" dirty="0"/>
              <a:t> </a:t>
            </a:r>
          </a:p>
          <a:p>
            <a:pPr marL="0" indent="0">
              <a:buNone/>
            </a:pPr>
            <a:r>
              <a:rPr lang="cs-CZ" sz="2400" dirty="0"/>
              <a:t>-Problematika životního prostředí a ovzduší</a:t>
            </a:r>
          </a:p>
          <a:p>
            <a:pPr marL="0" indent="0">
              <a:buNone/>
            </a:pPr>
            <a:r>
              <a:rPr lang="cs-CZ" sz="2400" b="1" dirty="0"/>
              <a:t>2. Iva Červená, </a:t>
            </a:r>
            <a:r>
              <a:rPr lang="cs-CZ" sz="2400" b="1" dirty="0" err="1"/>
              <a:t>Asekol</a:t>
            </a:r>
            <a:r>
              <a:rPr lang="cs-CZ" sz="2400" b="1" dirty="0"/>
              <a:t> 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-Přijďte si k nám pro radu, jak předcházet odpadu</a:t>
            </a:r>
          </a:p>
          <a:p>
            <a:pPr marL="0" indent="0">
              <a:buNone/>
            </a:pPr>
            <a:r>
              <a:rPr lang="cs-CZ" sz="2400" b="1" dirty="0"/>
              <a:t>3. Ing. Tuan Anh </a:t>
            </a:r>
            <a:r>
              <a:rPr lang="cs-CZ" sz="2400" b="1" dirty="0" err="1"/>
              <a:t>Le</a:t>
            </a:r>
            <a:r>
              <a:rPr lang="cs-CZ" sz="2400" b="1" dirty="0"/>
              <a:t>, </a:t>
            </a:r>
            <a:r>
              <a:rPr lang="cs-CZ" sz="2400" b="1" dirty="0" err="1"/>
              <a:t>Termizo</a:t>
            </a:r>
            <a:r>
              <a:rPr lang="cs-CZ" sz="2400" b="1" dirty="0"/>
              <a:t> Liberec</a:t>
            </a:r>
            <a:r>
              <a:rPr lang="cs-CZ" sz="2400" dirty="0"/>
              <a:t> </a:t>
            </a:r>
          </a:p>
          <a:p>
            <a:pPr marL="0" indent="0">
              <a:buNone/>
            </a:pPr>
            <a:r>
              <a:rPr lang="cs-CZ" sz="2400" dirty="0"/>
              <a:t>-Využívání komunálního odpadu pro výrobu tepla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9439411F-EF66-1F7E-DCDA-E4885CA32F99}"/>
              </a:ext>
            </a:extLst>
          </p:cNvPr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987863" y="245139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19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Děkuji za pozornost</a:t>
            </a:r>
            <a:br>
              <a:rPr lang="cs-CZ" dirty="0"/>
            </a:br>
            <a:r>
              <a:rPr lang="cs-CZ" sz="1800" dirty="0">
                <a:hlinkClick r:id="rId2"/>
              </a:rPr>
              <a:t>krabs.zdenek@ssams.cz</a:t>
            </a:r>
            <a:br>
              <a:rPr lang="cs-CZ" sz="4400" dirty="0"/>
            </a:br>
            <a:r>
              <a:rPr lang="cs-CZ" sz="1800" dirty="0"/>
              <a:t>777750585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>
              <a:hlinkClick r:id="rId2"/>
            </a:endParaRPr>
          </a:p>
          <a:p>
            <a:pPr marL="0" indent="0" algn="ctr">
              <a:buNone/>
            </a:pPr>
            <a:endParaRPr lang="cs-CZ" sz="2800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20626921-2B10-442B-8FB3-A3B5C53ECC9A}"/>
              </a:ext>
            </a:extLst>
          </p:cNvPr>
          <p:cNvPicPr/>
          <p:nvPr/>
        </p:nvPicPr>
        <p:blipFill>
          <a:blip r:embed="rId3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A5D334BD-069D-121D-B1DC-EE3C20B8A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4295" y="2260497"/>
            <a:ext cx="9163409" cy="432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113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DD78E55-9439-E15B-4FA4-6E014E26F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ENERSOL 2025-2026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25B6E13-DE34-5333-9597-9B79AB66AD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Odbor životního prostředí a zemědělství</a:t>
            </a:r>
            <a:r>
              <a:rPr lang="cs-CZ" sz="2400" dirty="0"/>
              <a:t>  LK – hlavní garant projektu</a:t>
            </a:r>
          </a:p>
          <a:p>
            <a:r>
              <a:rPr lang="cs-CZ" sz="2400" dirty="0"/>
              <a:t> RNDr. Jitka Šádková, vedoucí odboru životního prostředí a zemědělství</a:t>
            </a:r>
          </a:p>
          <a:p>
            <a:r>
              <a:rPr lang="cs-CZ" sz="2400" dirty="0"/>
              <a:t>Odbor školství, mládeže, tělovýchovy a sportu – podpora v rámci krajských soutěží</a:t>
            </a:r>
          </a:p>
          <a:p>
            <a:pPr marL="0" indent="0">
              <a:buNone/>
            </a:pPr>
            <a:r>
              <a:rPr lang="cs-CZ" sz="2400" dirty="0"/>
              <a:t>Poděkování: </a:t>
            </a:r>
          </a:p>
          <a:p>
            <a:r>
              <a:rPr lang="cs-CZ" sz="2400" dirty="0"/>
              <a:t>Karolína </a:t>
            </a:r>
            <a:r>
              <a:rPr lang="cs-CZ" sz="2400" dirty="0" err="1"/>
              <a:t>Kunášková</a:t>
            </a:r>
            <a:endParaRPr lang="cs-CZ" sz="2400" dirty="0"/>
          </a:p>
          <a:p>
            <a:r>
              <a:rPr lang="cs-CZ" sz="2400" dirty="0"/>
              <a:t>Adéla </a:t>
            </a:r>
            <a:r>
              <a:rPr lang="cs-CZ" sz="2400" dirty="0" err="1"/>
              <a:t>Pjenčáková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51967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Projekt </a:t>
            </a:r>
            <a:r>
              <a:rPr lang="cs-CZ" sz="2400" dirty="0" err="1"/>
              <a:t>Enersol</a:t>
            </a:r>
            <a:r>
              <a:rPr lang="cs-CZ" sz="2400" dirty="0"/>
              <a:t> vznikl z česko-holandského projektu </a:t>
            </a:r>
          </a:p>
          <a:p>
            <a:pPr marL="0" indent="0">
              <a:buNone/>
            </a:pPr>
            <a:r>
              <a:rPr lang="cs-CZ" sz="2400" dirty="0"/>
              <a:t>     z období 2000-2004</a:t>
            </a:r>
          </a:p>
          <a:p>
            <a:r>
              <a:rPr lang="cs-CZ" sz="2400" dirty="0"/>
              <a:t>vybrané školy a jejich učitelé měly možnost získat první zkušenosti z výuky obnovitelných zdrojů energií v Holandsku. 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945821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76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z="2400" dirty="0"/>
              <a:t>zahrnout do ŠVP formou žákovských projektů ekologická témata řešící problematiku udržitelného rozvoje</a:t>
            </a:r>
          </a:p>
          <a:p>
            <a:pPr lvl="0"/>
            <a:r>
              <a:rPr lang="cs-CZ" sz="2400" dirty="0"/>
              <a:t>naučit žáky veřejně prezentovat osobní názor na tato témata</a:t>
            </a:r>
          </a:p>
          <a:p>
            <a:pPr lvl="0"/>
            <a:r>
              <a:rPr lang="cs-CZ" sz="2400" dirty="0"/>
              <a:t>vytvořit partnerskou platformu, na níž bude možné vést dialog o těchto tématech mezi žáky, jejich učiteli, řediteli škol a odborníky z praxe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945821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65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Realizace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800" dirty="0"/>
              <a:t>Organizačně a personálně je projekt v současné době zabezpečen v 10 (11) krajích </a:t>
            </a:r>
          </a:p>
          <a:p>
            <a:pPr lvl="0"/>
            <a:r>
              <a:rPr lang="cs-CZ" sz="2800" dirty="0"/>
              <a:t> Nezapojeny jsou zatím kraje Moravskoslezský, Ústecký, Karlovarský a (Liberecký). </a:t>
            </a:r>
          </a:p>
          <a:p>
            <a:pPr lvl="0"/>
            <a:r>
              <a:rPr lang="cs-CZ" sz="2800" dirty="0"/>
              <a:t>Ve </a:t>
            </a:r>
            <a:r>
              <a:rPr lang="cs-CZ" sz="2800" dirty="0" err="1"/>
              <a:t>šk</a:t>
            </a:r>
            <a:r>
              <a:rPr lang="cs-CZ" sz="2800" dirty="0"/>
              <a:t>. roce 2025/26 půjde o 23. ročník.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76545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lvl="0"/>
            <a:r>
              <a:rPr lang="cs-CZ" sz="9600" b="1" dirty="0"/>
              <a:t>Využívání obnovitelných zdrojů energie</a:t>
            </a:r>
            <a:endParaRPr lang="cs-CZ" sz="9600" dirty="0"/>
          </a:p>
          <a:p>
            <a:pPr marL="0" indent="0">
              <a:buNone/>
            </a:pPr>
            <a:r>
              <a:rPr lang="cs-CZ" sz="7200" dirty="0"/>
              <a:t>-   solární elektrárny</a:t>
            </a:r>
          </a:p>
          <a:p>
            <a:pPr marL="0" indent="0">
              <a:buNone/>
            </a:pPr>
            <a:r>
              <a:rPr lang="cs-CZ" sz="7200" dirty="0"/>
              <a:t>-   fototermické kolektory</a:t>
            </a:r>
          </a:p>
          <a:p>
            <a:pPr marL="0" indent="0">
              <a:buNone/>
            </a:pPr>
            <a:r>
              <a:rPr lang="cs-CZ" sz="7200" dirty="0"/>
              <a:t>-   fotovoltaické panely</a:t>
            </a:r>
          </a:p>
          <a:p>
            <a:pPr marL="0" indent="0">
              <a:buNone/>
            </a:pPr>
            <a:r>
              <a:rPr lang="cs-CZ" sz="7200" dirty="0"/>
              <a:t>-   větrné elektrárny</a:t>
            </a:r>
          </a:p>
          <a:p>
            <a:pPr marL="0" indent="0">
              <a:buNone/>
            </a:pPr>
            <a:r>
              <a:rPr lang="cs-CZ" sz="7200" dirty="0"/>
              <a:t>-   malé vodní elektrárny (do 10 MW výkonu)</a:t>
            </a:r>
          </a:p>
          <a:p>
            <a:pPr marL="0" indent="0">
              <a:buNone/>
            </a:pPr>
            <a:r>
              <a:rPr lang="cs-CZ" sz="7200" dirty="0"/>
              <a:t>-   geotermální elektrárny</a:t>
            </a:r>
          </a:p>
          <a:p>
            <a:pPr marL="0" indent="0">
              <a:buNone/>
            </a:pPr>
            <a:r>
              <a:rPr lang="cs-CZ" sz="7200" dirty="0"/>
              <a:t>-   pěstování technických plodin a dřevin</a:t>
            </a:r>
          </a:p>
          <a:p>
            <a:pPr marL="0" indent="0">
              <a:buNone/>
            </a:pPr>
            <a:r>
              <a:rPr lang="cs-CZ" sz="7200" dirty="0"/>
              <a:t>-   biopaliva druhé generace (například z lesních zbytků nebo zemědělského odpadu)</a:t>
            </a:r>
          </a:p>
          <a:p>
            <a:pPr marL="0" indent="0">
              <a:buNone/>
            </a:pPr>
            <a:r>
              <a:rPr lang="cs-CZ" sz="7200" dirty="0"/>
              <a:t>-   bioplynové stanice a skládkové plyny</a:t>
            </a:r>
          </a:p>
          <a:p>
            <a:pPr marL="0" indent="0">
              <a:buNone/>
            </a:pPr>
            <a:r>
              <a:rPr lang="cs-CZ" sz="7200" dirty="0"/>
              <a:t>-   tepelná čerpadla atd.</a:t>
            </a:r>
          </a:p>
          <a:p>
            <a:pPr marL="0" indent="0">
              <a:buNone/>
            </a:pPr>
            <a:endParaRPr lang="cs-CZ" sz="2100" dirty="0"/>
          </a:p>
          <a:p>
            <a:pPr marL="0" indent="0">
              <a:buNone/>
            </a:pPr>
            <a:br>
              <a:rPr lang="cs-CZ" sz="2100" dirty="0"/>
            </a:br>
            <a:endParaRPr lang="cs-CZ" sz="2100" dirty="0"/>
          </a:p>
          <a:p>
            <a:pPr lvl="0"/>
            <a:br>
              <a:rPr lang="cs-CZ" dirty="0"/>
            </a:br>
            <a:endParaRPr lang="cs-CZ" dirty="0"/>
          </a:p>
          <a:p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7595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333996-31B5-8FA0-6288-8EF6EBBAD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4C850D-A81C-091C-824D-ACD0FFC23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412C7BB-E8F1-1954-19D3-3632DA3DE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cs-CZ" sz="2100" b="1" dirty="0"/>
              <a:t>Úspory energií v domácnostech</a:t>
            </a:r>
            <a:endParaRPr lang="cs-CZ" sz="2100" dirty="0"/>
          </a:p>
          <a:p>
            <a:pPr marL="0" lvl="0" indent="0">
              <a:buNone/>
            </a:pPr>
            <a:r>
              <a:rPr lang="cs-CZ" sz="2100" dirty="0"/>
              <a:t>	nízkoenergetické a pasivní domy</a:t>
            </a:r>
          </a:p>
          <a:p>
            <a:pPr marL="0" lvl="0" indent="0">
              <a:buNone/>
            </a:pPr>
            <a:r>
              <a:rPr lang="cs-CZ" sz="2100" dirty="0"/>
              <a:t>	inteligentní domy s využitím rekuperace tepla</a:t>
            </a:r>
          </a:p>
          <a:p>
            <a:pPr marL="0" lvl="0" indent="0">
              <a:buNone/>
            </a:pPr>
            <a:r>
              <a:rPr lang="cs-CZ" sz="2100" dirty="0"/>
              <a:t>	sofistikované řízení spotřeby všech druhů energií</a:t>
            </a:r>
            <a:br>
              <a:rPr lang="cs-CZ" dirty="0"/>
            </a:br>
            <a:endParaRPr lang="cs-CZ" dirty="0"/>
          </a:p>
          <a:p>
            <a:r>
              <a:rPr lang="cs-CZ" b="1" dirty="0"/>
              <a:t>Úspory energií v průmyslových budovách, školách a institucích veřejné správy</a:t>
            </a:r>
          </a:p>
          <a:p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DFF59DAC-947B-00B6-E68B-BBBA507C0BA9}"/>
              </a:ext>
            </a:extLst>
          </p:cNvPr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73779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pPr lvl="0"/>
            <a:endParaRPr lang="cs-CZ" sz="2500" b="1" dirty="0"/>
          </a:p>
          <a:p>
            <a:pPr lvl="0"/>
            <a:r>
              <a:rPr lang="cs-CZ" sz="8000" b="1" dirty="0"/>
              <a:t>Snižování emisí v dopravě</a:t>
            </a:r>
            <a:br>
              <a:rPr lang="cs-CZ" sz="8000" b="1" dirty="0"/>
            </a:br>
            <a:r>
              <a:rPr lang="cs-CZ" sz="8000" dirty="0"/>
              <a:t>-   palivové články, využití vodíku</a:t>
            </a:r>
            <a:br>
              <a:rPr lang="cs-CZ" sz="8000" dirty="0"/>
            </a:br>
            <a:r>
              <a:rPr lang="cs-CZ" sz="8000" dirty="0"/>
              <a:t>-   elektropohony</a:t>
            </a:r>
            <a:br>
              <a:rPr lang="cs-CZ" sz="8000" dirty="0"/>
            </a:br>
            <a:r>
              <a:rPr lang="cs-CZ" sz="8000" dirty="0"/>
              <a:t>-   CNG (stlačený zem. plyn), LPG (zkapalněný ropný plyn), LNG (stlač. zem. plyn)</a:t>
            </a:r>
            <a:br>
              <a:rPr lang="cs-CZ" sz="8000" dirty="0"/>
            </a:br>
            <a:r>
              <a:rPr lang="cs-CZ" sz="8000" dirty="0"/>
              <a:t>-   zvyšování efektivity spalovacích motorů (zážehových i vznětových)</a:t>
            </a:r>
            <a:br>
              <a:rPr lang="cs-CZ" sz="8000" dirty="0"/>
            </a:br>
            <a:r>
              <a:rPr lang="cs-CZ" sz="8000" dirty="0"/>
              <a:t>-   hybridní pohonné jednotky</a:t>
            </a:r>
            <a:br>
              <a:rPr lang="cs-CZ" sz="8000" dirty="0"/>
            </a:br>
            <a:r>
              <a:rPr lang="cs-CZ" sz="8000" dirty="0"/>
              <a:t>-   další vývojové trendy v mobilitě lidstva</a:t>
            </a:r>
          </a:p>
          <a:p>
            <a:pPr marL="0" lvl="0" indent="0">
              <a:buNone/>
            </a:pPr>
            <a:r>
              <a:rPr lang="cs-CZ" sz="6400" i="1" dirty="0"/>
              <a:t>	</a:t>
            </a:r>
            <a:endParaRPr lang="cs-CZ" dirty="0"/>
          </a:p>
        </p:txBody>
      </p:sp>
      <p:pic>
        <p:nvPicPr>
          <p:cNvPr id="4" name="obrázek 2"/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9770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8C2F67-EEF7-89BD-22B4-DE2CE1A21A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A5AF4-9F2D-7E96-489A-6C776B583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Témata projektu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DAB859F-2B55-A637-C0B7-11A325C90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endParaRPr lang="cs-CZ" sz="2500" b="1" dirty="0"/>
          </a:p>
          <a:p>
            <a:pPr lvl="0"/>
            <a:r>
              <a:rPr lang="cs-CZ" sz="2400" b="1" dirty="0"/>
              <a:t>Nakládání s odpady </a:t>
            </a:r>
            <a:endParaRPr lang="cs-CZ" sz="2400" dirty="0"/>
          </a:p>
          <a:p>
            <a:pPr lvl="0"/>
            <a:r>
              <a:rPr lang="cs-CZ" sz="2400" b="1" dirty="0"/>
              <a:t>Hospodaření s vodou a půdou </a:t>
            </a:r>
            <a:r>
              <a:rPr lang="cs-CZ" sz="2400" dirty="0"/>
              <a:t>(včetně hospodaření s vodou v přírodě)</a:t>
            </a:r>
          </a:p>
          <a:p>
            <a:pPr lvl="0"/>
            <a:r>
              <a:rPr lang="cs-CZ" sz="2400" b="1" dirty="0"/>
              <a:t>Vliv obnovitelných zdrojů energie na zdraví a kvalitu života</a:t>
            </a:r>
            <a:endParaRPr lang="cs-CZ" sz="2400" dirty="0"/>
          </a:p>
          <a:p>
            <a:pPr lvl="0"/>
            <a:r>
              <a:rPr lang="cs-CZ" sz="2400" b="1" dirty="0"/>
              <a:t>Ochrana životního prostředí</a:t>
            </a:r>
            <a:endParaRPr lang="cs-CZ" sz="2400" dirty="0"/>
          </a:p>
          <a:p>
            <a:pPr marL="0" lvl="0" indent="0">
              <a:buNone/>
            </a:pPr>
            <a:r>
              <a:rPr lang="cs-CZ" sz="6400" dirty="0"/>
              <a:t>      </a:t>
            </a:r>
            <a:r>
              <a:rPr lang="cs-CZ" sz="6400" i="1" dirty="0"/>
              <a:t>	</a:t>
            </a:r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AFAE8B0D-17E0-58D8-617C-1491D93C93CC}"/>
              </a:ext>
            </a:extLst>
          </p:cNvPr>
          <p:cNvPicPr/>
          <p:nvPr/>
        </p:nvPicPr>
        <p:blipFill>
          <a:blip r:embed="rId2" cstate="print"/>
          <a:srcRect l="27650"/>
          <a:stretch>
            <a:fillRect/>
          </a:stretch>
        </p:blipFill>
        <p:spPr bwMode="auto">
          <a:xfrm>
            <a:off x="7777656" y="145304"/>
            <a:ext cx="1797269" cy="180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792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290</TotalTime>
  <Words>961</Words>
  <Application>Microsoft Office PowerPoint</Application>
  <PresentationFormat>Širokoúhlá obrazovka</PresentationFormat>
  <Paragraphs>103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Ion</vt:lpstr>
      <vt:lpstr>ODBORNý seminář  ENERSOL</vt:lpstr>
      <vt:lpstr>Projekt ENERSOL 2025-2026</vt:lpstr>
      <vt:lpstr>Historie projektu</vt:lpstr>
      <vt:lpstr>Cíle projektu</vt:lpstr>
      <vt:lpstr>Realizace projektu</vt:lpstr>
      <vt:lpstr>Témata projektu</vt:lpstr>
      <vt:lpstr>Témata projektu</vt:lpstr>
      <vt:lpstr>Témata projektu</vt:lpstr>
      <vt:lpstr>Témata projektu</vt:lpstr>
      <vt:lpstr>Kategorie projektů</vt:lpstr>
      <vt:lpstr>Kategorie projektů</vt:lpstr>
      <vt:lpstr>Kategorie projektů</vt:lpstr>
      <vt:lpstr>Hodnotící poroty</vt:lpstr>
      <vt:lpstr>Prezentace projektů</vt:lpstr>
      <vt:lpstr>Zajímavosti projektu a jejich podpora</vt:lpstr>
      <vt:lpstr>Termíny</vt:lpstr>
      <vt:lpstr>Odborný seminář  ENERSOL 2025 - 2026</vt:lpstr>
      <vt:lpstr>Děkuji za pozornost krabs.zdenek@ssams.cz 777750585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ENERSOL</dc:title>
  <dc:creator>Váca Josef</dc:creator>
  <cp:lastModifiedBy>Zdeněk Krabs</cp:lastModifiedBy>
  <cp:revision>29</cp:revision>
  <dcterms:created xsi:type="dcterms:W3CDTF">2022-06-08T08:34:35Z</dcterms:created>
  <dcterms:modified xsi:type="dcterms:W3CDTF">2025-12-16T15:08:30Z</dcterms:modified>
</cp:coreProperties>
</file>